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1" r:id="rId3"/>
    <p:sldId id="260" r:id="rId4"/>
    <p:sldId id="266" r:id="rId5"/>
    <p:sldId id="262" r:id="rId6"/>
    <p:sldId id="259" r:id="rId7"/>
    <p:sldId id="267" r:id="rId8"/>
    <p:sldId id="263" r:id="rId9"/>
    <p:sldId id="264" r:id="rId10"/>
    <p:sldId id="271" r:id="rId11"/>
    <p:sldId id="265" r:id="rId12"/>
    <p:sldId id="268" r:id="rId13"/>
    <p:sldId id="269" r:id="rId14"/>
    <p:sldId id="270" r:id="rId15"/>
    <p:sldId id="272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배달의민족 도현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A9C35-8274-46A0-AA98-78A621A95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734B8E-5283-415B-9D48-99A105070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6B1DEA-DB47-461C-9DCD-49F7D1F84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7EA158-5B60-4ADC-BE03-9D0839AE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FB4569-9773-4BA6-9C69-58623FCC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1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DFAB81-6306-446C-869A-186783EF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C0ED5C-40D4-4F12-8A1D-D0677E467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C76B2A-E0CB-45C6-B3B5-3E39E5AB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4B5FB-79BC-42A4-9BDB-0BB5F5392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7D750-0A92-485C-9488-128D2774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12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AA28789-8A19-4DCB-A0C3-256DD8620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9CE7EA-A203-478A-A782-A5B77540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9C9B14-FED9-48FF-8E90-40515765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ED898-23B6-45E0-8AC4-5C83B72C8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252E4-C375-4ED7-BC66-C686FE05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21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E3E17-1666-4D47-9952-CB37AB844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E976F-E5D0-4E30-AE1C-956384D93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AEAD2-A8BC-43C9-B7A2-D4AD2F239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748F98-F659-4800-8554-53DD2163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DC61F2-501C-440B-AC37-E5092D27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46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177EB-149D-4667-B153-A19B6EA0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F6B0ED-3359-4AF6-A79B-106CBD122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93DE6-14BA-4C8D-9BB5-F3035E43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A378B-AE16-4490-AEC9-B676B75C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0798A-0AF7-40E3-A51A-216CF0F0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686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145E2-ABCC-408D-88F5-DCE568D57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10B61-3EC8-433C-8566-B42BE4D2E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701B-9EC6-463C-9510-8DEE5E9D4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5B3C39-2C33-42F8-AF46-0867E846B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135C1-6904-4906-A2A4-431DDE84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C5975A-86A6-4C28-8F9F-3D2F2918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413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678489-74EE-4E60-896A-56DA467B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ED623C-3B3B-4452-852A-07099266F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D830CB-7E98-4408-968C-CD6134198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32B65E-7B28-4784-A279-C5642236F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110609-B492-4CA2-ADB9-FED53C142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5550DE-B075-4265-86C6-1C5660C35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C43AF2-9FDF-401C-A97E-DDD0D736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7A8A29-DC35-4635-B326-9ECEACDAF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28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E325D-C06A-4CF4-9B82-DAB8DE47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791033-B1A9-4A0E-9C7B-6905C3921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35365A-43B9-46DE-9EF3-03B0067B4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4E7967-88D4-4328-A163-437C8E24E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14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34DD2CA-BA17-4F53-8B1C-70646A1A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D0044-C59D-424B-B8D2-E6C63506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854E68-7AE1-4548-B481-7A0EF23D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5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545CF-2ED4-49DF-AC95-9E1B482D3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A095-496A-4D63-A6A9-6E0A963A2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8367E4-A9A0-45C5-89A7-8B016321D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8826B2-92DF-48B3-B113-0975C502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A7138E-ADAF-4AD3-9CF0-983ECB9C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2573BD-06CA-4C16-889E-76DC570E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B9CA2-6569-4754-8751-66CA4317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CECED2-813A-4119-A41D-65643C080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07EEA0-43C1-4381-A235-ADBF64B43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C2104D-20AE-4275-8161-6D10C4CF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9183BD-2A32-4E80-A3B6-81DF7C807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4C9349-2E32-4AC5-8A05-637FA2B7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096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01BD84-C404-402B-8353-04C84492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6DD5DF-3EEF-4F81-9C67-C11BEA705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D66DE-406E-41C1-B583-588276BBE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10F86-BE60-4E73-96C0-1DA3023A0415}" type="datetimeFigureOut">
              <a:rPr lang="ko-KR" altLang="en-US" smtClean="0"/>
              <a:t>2021-11-10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BE4EED-FE0D-4E9A-AE8C-CFB01A4D5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EFE3F-16A9-4DED-A29A-BA1FE995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D9BD9-A17A-49CA-921C-8715E72097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42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79499D-2CDC-4833-8195-B99B65957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353" y="606465"/>
            <a:ext cx="3983294" cy="3983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225BF-9B46-49A7-8002-AC59A8346C0A}"/>
              </a:ext>
            </a:extLst>
          </p:cNvPr>
          <p:cNvSpPr txBox="1"/>
          <p:nvPr/>
        </p:nvSpPr>
        <p:spPr>
          <a:xfrm>
            <a:off x="4201524" y="4589759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 보통"/>
                <a:ea typeface="배달의민족 도현" panose="020B0600000101010101" pitchFamily="50" charset="-127"/>
              </a:rPr>
              <a:t>현대 자동차그룹의 자기업과 아웃소싱</a:t>
            </a:r>
          </a:p>
        </p:txBody>
      </p:sp>
    </p:spTree>
    <p:extLst>
      <p:ext uri="{BB962C8B-B14F-4D97-AF65-F5344CB8AC3E}">
        <p14:creationId xmlns:p14="http://schemas.microsoft.com/office/powerpoint/2010/main" val="224747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7EB6E-6EA9-482E-817E-9660D098A87B}"/>
              </a:ext>
            </a:extLst>
          </p:cNvPr>
          <p:cNvSpPr txBox="1"/>
          <p:nvPr/>
        </p:nvSpPr>
        <p:spPr>
          <a:xfrm>
            <a:off x="4405473" y="3429000"/>
            <a:ext cx="3381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부품</a:t>
            </a:r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32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2B6CF8-A5D7-41A9-8E78-D1000811C2B9}"/>
              </a:ext>
            </a:extLst>
          </p:cNvPr>
          <p:cNvSpPr txBox="1"/>
          <p:nvPr/>
        </p:nvSpPr>
        <p:spPr>
          <a:xfrm>
            <a:off x="540775" y="45934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부품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C28FEE-1203-4C69-B8A7-1828EA995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" y="1485034"/>
            <a:ext cx="3960091" cy="136623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4BA75E1-444F-4DDC-B93F-6E1E7BDD8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32" y="1216152"/>
            <a:ext cx="2466975" cy="1847850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ED9260E-ED99-4CED-B200-1A33E3D34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6" y="4006736"/>
            <a:ext cx="4524375" cy="100965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263F1C5-27CA-40FC-A6BD-F559A9DC2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36" y="1137907"/>
            <a:ext cx="4080164" cy="20604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30B25D-F60D-4CFC-B875-9A6990E5F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987" y="3907389"/>
            <a:ext cx="2380488" cy="15107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2A4FE8-9CDB-4F57-AD82-82A1BFFF2E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032" y="3429000"/>
            <a:ext cx="2950464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81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041C4C-D8B3-46C2-B901-A58C3AFD2E7E}"/>
              </a:ext>
            </a:extLst>
          </p:cNvPr>
          <p:cNvSpPr txBox="1"/>
          <p:nvPr/>
        </p:nvSpPr>
        <p:spPr>
          <a:xfrm>
            <a:off x="540775" y="459347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부품 아웃소싱 기업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C171A1-830E-4711-8322-21C63A5AD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2" t="20953" r="8623" b="49999"/>
          <a:stretch/>
        </p:blipFill>
        <p:spPr>
          <a:xfrm>
            <a:off x="3069342" y="1833465"/>
            <a:ext cx="6053315" cy="319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0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D86AA7-6324-4E56-972A-09EEE301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2466975"/>
            <a:ext cx="4581525" cy="192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0696FD-CAB4-4559-917F-28CE7358273F}"/>
              </a:ext>
            </a:extLst>
          </p:cNvPr>
          <p:cNvSpPr txBox="1"/>
          <p:nvPr/>
        </p:nvSpPr>
        <p:spPr>
          <a:xfrm>
            <a:off x="540775" y="459347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부품 아웃소싱 기업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392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5B181C8-E779-4F77-B111-442BF210C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03" t="58208" r="46774" b="22580"/>
          <a:stretch/>
        </p:blipFill>
        <p:spPr>
          <a:xfrm>
            <a:off x="7511844" y="1295401"/>
            <a:ext cx="1868130" cy="1317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98BBE6-DE34-472E-BAB0-8C8155AD5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13" t="58781" r="48871" b="23154"/>
          <a:stretch/>
        </p:blipFill>
        <p:spPr>
          <a:xfrm>
            <a:off x="7713405" y="3006214"/>
            <a:ext cx="1465007" cy="12388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55810C-A5FA-444C-9316-8E807DAF9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81" t="60504" r="44677" b="24298"/>
          <a:stretch/>
        </p:blipFill>
        <p:spPr>
          <a:xfrm>
            <a:off x="7211959" y="4837472"/>
            <a:ext cx="2467897" cy="10422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7065DD-A6B7-4ABB-98EB-3AF5E274FF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63" y="2612923"/>
            <a:ext cx="3568294" cy="1498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AB8355-35CB-4036-931F-8319396DD03A}"/>
              </a:ext>
            </a:extLst>
          </p:cNvPr>
          <p:cNvSpPr txBox="1"/>
          <p:nvPr/>
        </p:nvSpPr>
        <p:spPr>
          <a:xfrm>
            <a:off x="540775" y="459347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부품 아웃소싱 기업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487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F94D5F-02AA-446E-9AC7-86DE6073143C}"/>
              </a:ext>
            </a:extLst>
          </p:cNvPr>
          <p:cNvSpPr txBox="1"/>
          <p:nvPr/>
        </p:nvSpPr>
        <p:spPr>
          <a:xfrm>
            <a:off x="3379551" y="3075057"/>
            <a:ext cx="5432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현대차의 아웃소싱 특징</a:t>
            </a:r>
            <a:endParaRPr lang="ko-KR" altLang="en-US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472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E56667-9F97-44AD-B073-048F75D171C3}"/>
              </a:ext>
            </a:extLst>
          </p:cNvPr>
          <p:cNvSpPr txBox="1"/>
          <p:nvPr/>
        </p:nvSpPr>
        <p:spPr>
          <a:xfrm>
            <a:off x="3625612" y="3075057"/>
            <a:ext cx="4940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</a:t>
            </a:r>
            <a:r>
              <a:rPr lang="ko-KR" altLang="en-US" sz="4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자기업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475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31A8FA-E505-49B1-90FC-AF137A5C4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2" t="10753" r="28709" b="12402"/>
          <a:stretch/>
        </p:blipFill>
        <p:spPr>
          <a:xfrm>
            <a:off x="540775" y="943897"/>
            <a:ext cx="5319252" cy="52700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617DCA-15DE-494E-A911-11E89838F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3" t="23083" r="30807" b="22150"/>
          <a:stretch/>
        </p:blipFill>
        <p:spPr>
          <a:xfrm>
            <a:off x="6233653" y="1700981"/>
            <a:ext cx="5034116" cy="3755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085CDE-9829-45D4-9B3E-0F4975216B17}"/>
              </a:ext>
            </a:extLst>
          </p:cNvPr>
          <p:cNvSpPr txBox="1"/>
          <p:nvPr/>
        </p:nvSpPr>
        <p:spPr>
          <a:xfrm>
            <a:off x="540775" y="350518"/>
            <a:ext cx="2569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자기업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991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3BC781D-D536-489A-B5C6-FF9745E15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00" y="1857605"/>
            <a:ext cx="4011400" cy="31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07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5B0D33-A661-46C4-A1BE-67D0DAE2C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1496" r="4030" b="38367"/>
          <a:stretch/>
        </p:blipFill>
        <p:spPr>
          <a:xfrm>
            <a:off x="3283468" y="1814803"/>
            <a:ext cx="5625063" cy="3228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23837-6AB4-482C-B94E-8AFD8AFD5E30}"/>
              </a:ext>
            </a:extLst>
          </p:cNvPr>
          <p:cNvSpPr txBox="1"/>
          <p:nvPr/>
        </p:nvSpPr>
        <p:spPr>
          <a:xfrm>
            <a:off x="540775" y="45934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차체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665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5E4A9BF-FB54-40F4-A47A-0D8179F86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03" y="1735549"/>
            <a:ext cx="2857500" cy="126682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5ADC2A3-3957-42A0-BEF6-D95C75A8C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61" y="2740784"/>
            <a:ext cx="4444181" cy="116846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6BB5725-E9A1-4ECC-B7EA-5E7687C9A2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F2FB"/>
              </a:clrFrom>
              <a:clrTo>
                <a:srgbClr val="EEF2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62" y="3909245"/>
            <a:ext cx="3805393" cy="14208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DA3D75-753B-42AA-BEE2-71BBFE37BC7A}"/>
              </a:ext>
            </a:extLst>
          </p:cNvPr>
          <p:cNvSpPr txBox="1"/>
          <p:nvPr/>
        </p:nvSpPr>
        <p:spPr>
          <a:xfrm>
            <a:off x="540775" y="459347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차체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83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D575DCC-B7FD-4EFB-BC5E-BC7D9A1F7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889000"/>
            <a:ext cx="838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7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658543-B960-4D70-BD47-F078F118B454}"/>
              </a:ext>
            </a:extLst>
          </p:cNvPr>
          <p:cNvSpPr txBox="1"/>
          <p:nvPr/>
        </p:nvSpPr>
        <p:spPr>
          <a:xfrm>
            <a:off x="540775" y="459347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현대 자동차의 차체 아웃소싱 기업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BDB05BA-1B58-4E9B-992D-3293D763E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018" y="2509945"/>
            <a:ext cx="6853964" cy="183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6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자동차, 도로, 실외, 거리이(가) 표시된 사진&#10;&#10;자동 생성된 설명">
            <a:extLst>
              <a:ext uri="{FF2B5EF4-FFF2-40B4-BE49-F238E27FC236}">
                <a16:creationId xmlns:a16="http://schemas.microsoft.com/office/drawing/2014/main" id="{5E7750B5-86BB-49FA-B604-A34DF2557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74" y="606690"/>
            <a:ext cx="4226454" cy="197293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78CA7C7-7D5A-4597-B17D-132513B45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24" y="2860713"/>
            <a:ext cx="4238066" cy="1136573"/>
          </a:xfrm>
          <a:prstGeom prst="rect">
            <a:avLst/>
          </a:prstGeom>
        </p:spPr>
      </p:pic>
      <p:pic>
        <p:nvPicPr>
          <p:cNvPr id="7" name="그림 6" descr="자동차, 도로, 운송, 지붕이(가) 표시된 사진&#10;&#10;자동 생성된 설명">
            <a:extLst>
              <a:ext uri="{FF2B5EF4-FFF2-40B4-BE49-F238E27FC236}">
                <a16:creationId xmlns:a16="http://schemas.microsoft.com/office/drawing/2014/main" id="{D3E5081B-A39B-4F24-946E-DFF206314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62" y="2629962"/>
            <a:ext cx="4474877" cy="2734647"/>
          </a:xfrm>
          <a:prstGeom prst="rect">
            <a:avLst/>
          </a:prstGeom>
        </p:spPr>
      </p:pic>
      <p:pic>
        <p:nvPicPr>
          <p:cNvPr id="9" name="그림 8" descr="자동차이(가) 표시된 사진&#10;&#10;자동 생성된 설명">
            <a:extLst>
              <a:ext uri="{FF2B5EF4-FFF2-40B4-BE49-F238E27FC236}">
                <a16:creationId xmlns:a16="http://schemas.microsoft.com/office/drawing/2014/main" id="{BF4D9990-FFAA-4BF3-B14C-331431C44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862" y="4310128"/>
            <a:ext cx="4933098" cy="270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45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45</Words>
  <Application>Microsoft Office PowerPoint</Application>
  <PresentationFormat>와이드스크린</PresentationFormat>
  <Paragraphs>12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맑은 고딕</vt:lpstr>
      <vt:lpstr>배달의민족 도현</vt:lpstr>
      <vt:lpstr>배달의민족 도현 보통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이창헌</dc:creator>
  <cp:lastModifiedBy>이창헌</cp:lastModifiedBy>
  <cp:revision>7</cp:revision>
  <dcterms:created xsi:type="dcterms:W3CDTF">2021-11-09T15:02:39Z</dcterms:created>
  <dcterms:modified xsi:type="dcterms:W3CDTF">2021-11-09T16:47:13Z</dcterms:modified>
</cp:coreProperties>
</file>